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URORA - Artemis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URORA - Blood In The Win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AURORA - Cure For Me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